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1" r:id="rId3"/>
    <p:sldId id="257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69" r:id="rId18"/>
    <p:sldId id="259" r:id="rId19"/>
    <p:sldId id="278" r:id="rId20"/>
    <p:sldId id="260" r:id="rId21"/>
    <p:sldId id="276" r:id="rId22"/>
    <p:sldId id="279" r:id="rId23"/>
    <p:sldId id="294" r:id="rId24"/>
    <p:sldId id="295" r:id="rId25"/>
    <p:sldId id="296" r:id="rId26"/>
    <p:sldId id="283" r:id="rId27"/>
    <p:sldId id="284" r:id="rId28"/>
    <p:sldId id="285" r:id="rId29"/>
    <p:sldId id="286" r:id="rId30"/>
    <p:sldId id="287" r:id="rId31"/>
    <p:sldId id="291" r:id="rId32"/>
    <p:sldId id="288" r:id="rId33"/>
    <p:sldId id="289" r:id="rId34"/>
    <p:sldId id="290" r:id="rId35"/>
    <p:sldId id="293" r:id="rId36"/>
    <p:sldId id="292" r:id="rId37"/>
    <p:sldId id="25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408A"/>
    <a:srgbClr val="353535"/>
    <a:srgbClr val="007E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86" autoAdjust="0"/>
    <p:restoredTop sz="91292" autoAdjust="0"/>
  </p:normalViewPr>
  <p:slideViewPr>
    <p:cSldViewPr snapToGrid="0">
      <p:cViewPr>
        <p:scale>
          <a:sx n="75" d="100"/>
          <a:sy n="75" d="100"/>
        </p:scale>
        <p:origin x="4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9188F-C9F7-4000-8740-81B25E457A0E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63EFD0-8715-4D92-8A28-C066BD68E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70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obiforge.com/timeline/windows-phone-history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zing.vn/windows-phone-vi-sao-lai-chet-post786527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vnreview.vn/tin-tuc-kinh-doanh/-/view_content/content/2452207/windows-phone-chet-yeu-loi-tai-ai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https://mobiforge.com/timeline/windows-phone-history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3EFD0-8715-4D92-8A28-C066BD68E4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50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smtClean="0">
                <a:latin typeface="Arial" panose="020B0604020202020204" pitchFamily="34" charset="0"/>
                <a:cs typeface="Arial" panose="020B0604020202020204" pitchFamily="34" charset="0"/>
              </a:rPr>
              <a:t>Ra mắt bởi Bill Gates, đặt</a:t>
            </a:r>
            <a:r>
              <a:rPr lang="en-US" sz="1200" baseline="0" smtClean="0">
                <a:latin typeface="Arial" panose="020B0604020202020204" pitchFamily="34" charset="0"/>
                <a:cs typeface="Arial" panose="020B0604020202020204" pitchFamily="34" charset="0"/>
              </a:rPr>
              <a:t> nền móng cho các hệ điều hành về sau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smtClean="0">
                <a:latin typeface="Arial" panose="020B0604020202020204" pitchFamily="34" charset="0"/>
                <a:cs typeface="Arial" panose="020B0604020202020204" pitchFamily="34" charset="0"/>
              </a:rPr>
              <a:t>Mang hình hài một PC bỏ túi hơn là điện thoại di động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smtClean="0">
                <a:latin typeface="Arial" panose="020B0604020202020204" pitchFamily="34" charset="0"/>
                <a:cs typeface="Arial" panose="020B0604020202020204" pitchFamily="34" charset="0"/>
              </a:rPr>
              <a:t>Phát triển từ đầu nên nhỏ nhẹ</a:t>
            </a:r>
            <a:endParaRPr lang="en-US" sz="12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3EFD0-8715-4D92-8A28-C066BD68E4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0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Có</a:t>
            </a:r>
            <a:r>
              <a:rPr lang="en-US" baseline="0" smtClean="0"/>
              <a:t> tổng cộng 12 update trong phiên bản Windows CE 2.0</a:t>
            </a:r>
            <a:endParaRPr lang="en-US" sz="12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3EFD0-8715-4D92-8A28-C066BD68E4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15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Mang dáng</a:t>
            </a:r>
            <a:r>
              <a:rPr lang="en-US" baseline="0" smtClean="0"/>
              <a:t> dấp của một chiếc smartphone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3EFD0-8715-4D92-8A28-C066BD68E4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47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3EFD0-8715-4D92-8A28-C066BD68E4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80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hlinkClick r:id="rId3"/>
              </a:rPr>
              <a:t>https://news.zing.vn/windows-phone-vi-sao-lai-chet-post786527.html</a:t>
            </a:r>
            <a:endParaRPr lang="en-US" smtClean="0"/>
          </a:p>
          <a:p>
            <a:r>
              <a:rPr lang="en-US" smtClean="0">
                <a:hlinkClick r:id="rId4"/>
              </a:rPr>
              <a:t>https://vnreview.vn/tin-tuc-kinh-doanh/-/view_content/content/2452207/windows-phone-chet-yeu-loi-tai-ai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3EFD0-8715-4D92-8A28-C066BD68E4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53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4B34-8A2F-41DC-959B-D08079A31797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F164-1C9A-4635-97E8-089089301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4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4B34-8A2F-41DC-959B-D08079A31797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F164-1C9A-4635-97E8-089089301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4B34-8A2F-41DC-959B-D08079A31797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F164-1C9A-4635-97E8-089089301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5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4B34-8A2F-41DC-959B-D08079A31797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F164-1C9A-4635-97E8-089089301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86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4B34-8A2F-41DC-959B-D08079A31797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F164-1C9A-4635-97E8-089089301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58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4B34-8A2F-41DC-959B-D08079A31797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F164-1C9A-4635-97E8-089089301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4B34-8A2F-41DC-959B-D08079A31797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F164-1C9A-4635-97E8-089089301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8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4B34-8A2F-41DC-959B-D08079A31797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F164-1C9A-4635-97E8-089089301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04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4B34-8A2F-41DC-959B-D08079A31797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F164-1C9A-4635-97E8-089089301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25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4B34-8A2F-41DC-959B-D08079A31797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F164-1C9A-4635-97E8-089089301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14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64B34-8A2F-41DC-959B-D08079A31797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5F164-1C9A-4635-97E8-089089301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06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64B34-8A2F-41DC-959B-D08079A31797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5F164-1C9A-4635-97E8-089089301E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9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ownload/details.aspx?id=3547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080051" y="6292454"/>
            <a:ext cx="2895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20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0648" y="3407297"/>
            <a:ext cx="60826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smtClean="0">
                <a:solidFill>
                  <a:srgbClr val="14408A"/>
                </a:solidFill>
                <a:latin typeface="Franklin Gothic Demi" panose="020B0703020102020204" pitchFamily="34" charset="0"/>
              </a:rPr>
              <a:t>Windows Phone</a:t>
            </a:r>
            <a:endParaRPr lang="en-US" sz="6600" b="1">
              <a:solidFill>
                <a:srgbClr val="14408A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67174" y="4428209"/>
            <a:ext cx="4486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3535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 Văn Hùng @ 1511360</a:t>
            </a:r>
            <a:endParaRPr lang="en-US" sz="2400" b="1">
              <a:solidFill>
                <a:srgbClr val="3535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05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https://mobiforge.com/wp-content/themes/mobiforge/timeline/img/htc-tou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732" y="1500605"/>
            <a:ext cx="2844786" cy="464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7" y="166135"/>
            <a:ext cx="567064" cy="56706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88471" y="449667"/>
            <a:ext cx="0" cy="6408333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83709" y="454429"/>
            <a:ext cx="333375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88472" y="14307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1300" y="399190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2008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1301" y="439201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302" y="479212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1303" y="519223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1304" y="559234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1305" y="599245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1305" y="639256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293" y="122289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1996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294" y="162300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1295" y="202311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296" y="242322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2001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1297" y="282333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2003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1298" y="322344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6438" y="362355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  <a:endParaRPr lang="en-US" sz="20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288813" y="183317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88816" y="2228460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88816" y="263089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88816" y="3026179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89155" y="343099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89149" y="383104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88292" y="420410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88633" y="4606535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88636" y="500182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88636" y="540425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88636" y="57995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88975" y="620435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88969" y="660440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2550" y="166135"/>
            <a:ext cx="4073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Mobile 6.0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531030" y="6146612"/>
            <a:ext cx="153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HTC Touch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19725" y="1224885"/>
            <a:ext cx="496642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Gồm 3 phiên bản: </a:t>
            </a:r>
            <a:r>
              <a:rPr lang="vi-V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chạy trên máy cảm ứng, </a:t>
            </a:r>
            <a:r>
              <a:rPr lang="vi-V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chạy trên máy thường và </a:t>
            </a:r>
            <a:r>
              <a:rPr lang="vi-V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Classic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chạy trên 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Pocket </a:t>
            </a:r>
            <a:r>
              <a:rPr lang="vi-V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400"/>
              </a:spcAft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Hỗ trợ thêm các độ phân giải 320x320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và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800x480.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15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7" y="166135"/>
            <a:ext cx="567064" cy="56706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88471" y="449667"/>
            <a:ext cx="0" cy="6408333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83709" y="454429"/>
            <a:ext cx="333375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88472" y="14307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76440" y="399190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2008</a:t>
            </a:r>
            <a:endParaRPr lang="en-US" sz="20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1301" y="439201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302" y="479212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1303" y="519223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1304" y="559234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1305" y="599245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1305" y="639256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293" y="122289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1996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294" y="162300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1295" y="202311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296" y="242322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2001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1297" y="282333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2003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1298" y="322344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298" y="362355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288813" y="183317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88816" y="2228460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88816" y="263089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88816" y="3026179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89155" y="343099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89149" y="383104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88292" y="420410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88633" y="4606535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88636" y="500182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88636" y="540425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88636" y="57995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88975" y="620435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88969" y="660440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2550" y="166135"/>
            <a:ext cx="4073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Mobile 6.1</a:t>
            </a:r>
          </a:p>
        </p:txBody>
      </p:sp>
      <p:pic>
        <p:nvPicPr>
          <p:cNvPr id="8194" name="Picture 2" descr="https://mobiforge.com/wp-content/themes/mobiforge/timeline/img/xperia-x1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033" y="1953392"/>
            <a:ext cx="4640185" cy="34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7695961" y="5458470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Sony Ericsson Xperia X1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19725" y="1224885"/>
            <a:ext cx="496642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Màn hình chính được thiết kế lại với 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vi-V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Tile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400"/>
              </a:spcAft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Hỗ trợ khả năng zoom khi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duyệt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web.</a:t>
            </a:r>
            <a:endParaRPr lang="vi-V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07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https://mobiforge.com/wp-content/themes/mobiforge/timeline/img/samsung-omnia-p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294" y="1746107"/>
            <a:ext cx="3116253" cy="415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7" y="166135"/>
            <a:ext cx="567064" cy="56706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88471" y="449667"/>
            <a:ext cx="0" cy="6408333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83709" y="454429"/>
            <a:ext cx="333375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88472" y="14307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1300" y="399190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2008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6441" y="439201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  <a:endParaRPr lang="en-US" sz="20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302" y="479212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1303" y="519223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1304" y="559234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1305" y="599245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1305" y="639256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293" y="122289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1996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294" y="162300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1295" y="202311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296" y="242322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2001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1297" y="282333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2003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1298" y="322344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298" y="362355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288813" y="183317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88816" y="2228460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88816" y="263089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88816" y="3026179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89155" y="343099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89149" y="383104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88292" y="420410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88633" y="4606535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88636" y="500182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88636" y="540425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88636" y="57995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88975" y="620435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88969" y="660440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2550" y="166135"/>
            <a:ext cx="4073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Mobile 6.5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599750" y="5988503"/>
            <a:ext cx="3533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Samsung Omnia Pro B7330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19725" y="1224885"/>
            <a:ext cx="49664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 chuẩn bị cho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Phone 7.</a:t>
            </a:r>
          </a:p>
          <a:p>
            <a:pPr algn="just">
              <a:spcAft>
                <a:spcPts val="2400"/>
              </a:spcAft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các Tile lục giác ở Menu.</a:t>
            </a:r>
          </a:p>
          <a:p>
            <a:pPr algn="just">
              <a:spcAft>
                <a:spcPts val="2400"/>
              </a:spcAft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 mắt cửa hàng ứng dụng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Marketplace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87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https://mobiforge.com/wp-content/themes/mobiforge/timeline/img/htc-hd7-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62" y="1565867"/>
            <a:ext cx="2668853" cy="451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7" y="166135"/>
            <a:ext cx="567064" cy="56706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88471" y="449667"/>
            <a:ext cx="0" cy="6408333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83709" y="454429"/>
            <a:ext cx="333375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88472" y="14307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1300" y="399190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2008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1301" y="439201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6442" y="479212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endParaRPr lang="en-US" sz="20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1303" y="519223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1304" y="559234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1305" y="599245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1305" y="639256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293" y="122289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1996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294" y="162300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1295" y="202311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296" y="242322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2001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1297" y="282333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2003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1298" y="322344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298" y="362355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288813" y="183317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88816" y="2228460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88816" y="263089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88816" y="3026179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89155" y="343099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89149" y="383104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88292" y="420410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88633" y="4606535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88636" y="500182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88636" y="540425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88636" y="57995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88975" y="620435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88969" y="660440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2550" y="166135"/>
            <a:ext cx="3686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Phone 7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19725" y="1224885"/>
            <a:ext cx="49664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dựa trên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CE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400"/>
              </a:spcAft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Ngôn ngữ thiết kế đơn giản, đầy màu sắc với nhiều Tile ở màn hình chính.</a:t>
            </a:r>
          </a:p>
          <a:p>
            <a:pPr algn="just">
              <a:spcAft>
                <a:spcPts val="2400"/>
              </a:spcAft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 phím vật lý: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, back, search,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power.</a:t>
            </a:r>
            <a:endParaRPr lang="vi-V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713412" y="6124164"/>
            <a:ext cx="1298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HTC HD7</a:t>
            </a:r>
          </a:p>
        </p:txBody>
      </p:sp>
    </p:spTree>
    <p:extLst>
      <p:ext uri="{BB962C8B-B14F-4D97-AF65-F5344CB8AC3E}">
        <p14:creationId xmlns:p14="http://schemas.microsoft.com/office/powerpoint/2010/main" val="102471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7" y="166135"/>
            <a:ext cx="567064" cy="56706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88471" y="449667"/>
            <a:ext cx="0" cy="6408333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83709" y="454429"/>
            <a:ext cx="333375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88472" y="14307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1300" y="399190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2008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1301" y="439201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302" y="479212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6443" y="519223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lang="en-US" sz="20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1304" y="559234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1305" y="599245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1305" y="639256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293" y="122289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1996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294" y="162300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1295" y="202311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296" y="242322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2001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1297" y="282333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2003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1298" y="322344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298" y="362355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288813" y="183317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88816" y="2228460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88816" y="263089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88816" y="3026179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89155" y="343099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89149" y="383104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88292" y="420410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88633" y="4606535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88636" y="500182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88636" y="540425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88636" y="57995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88975" y="620435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88969" y="660440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2550" y="166135"/>
            <a:ext cx="3686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Phone 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19725" y="1224885"/>
            <a:ext cx="49664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dựa trên nhân hệ điều hành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NT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Đồng bộ phát triển dịch vụ di động và máy tính để bàn.</a:t>
            </a:r>
            <a:endParaRPr lang="en-US" sz="24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400"/>
              </a:spcAft>
            </a:pP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Nokia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hợp tác với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cho ra mắt nhiều mẫu smartphone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Lumia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400"/>
              </a:spcAft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Hỗ trợ màn hình 720p HD, tích hợp Internet Explorer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</a:t>
            </a:r>
            <a:endParaRPr lang="vi-V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Picture 2" descr="https://mobiforge.com/wp-content/themes/mobiforge/timeline/img/samsung-omnia-pr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38" y="2057589"/>
            <a:ext cx="2394366" cy="31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5310367" y="9798351"/>
            <a:ext cx="1605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Samsung Omnia Pro B7330</a:t>
            </a:r>
          </a:p>
        </p:txBody>
      </p:sp>
      <p:pic>
        <p:nvPicPr>
          <p:cNvPr id="2050" name="Picture 2" descr="https://mobiforge.com/wp-content/themes/mobiforge/timeline/img/lumia-9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272" y="1813836"/>
            <a:ext cx="3010298" cy="404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8262593" y="5906235"/>
            <a:ext cx="2207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Nokia Lumia 920</a:t>
            </a:r>
          </a:p>
        </p:txBody>
      </p:sp>
    </p:spTree>
    <p:extLst>
      <p:ext uri="{BB962C8B-B14F-4D97-AF65-F5344CB8AC3E}">
        <p14:creationId xmlns:p14="http://schemas.microsoft.com/office/powerpoint/2010/main" val="35574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https://mobiforge.com/wp-content/themes/mobiforge/timeline/img/htc-one-m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241" y="1695680"/>
            <a:ext cx="4820065" cy="391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7" y="166135"/>
            <a:ext cx="567064" cy="56706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88471" y="449667"/>
            <a:ext cx="0" cy="6408333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83709" y="454429"/>
            <a:ext cx="333375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88472" y="14307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1300" y="399190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2008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1301" y="439201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302" y="479212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1303" y="519223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6444" y="559234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en-US" sz="20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1305" y="599245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1305" y="639256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293" y="122289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1996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294" y="162300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1295" y="202311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296" y="242322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2001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1297" y="282333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2003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1298" y="322344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298" y="362355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288813" y="183317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88816" y="2228460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88816" y="263089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88816" y="3026179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89155" y="343099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89149" y="383104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88292" y="420410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88633" y="4606535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88636" y="500182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88636" y="540425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88636" y="57995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88975" y="620435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88969" y="660440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2550" y="166135"/>
            <a:ext cx="4028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Phone 8.1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19725" y="1224885"/>
            <a:ext cx="496642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 hợp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Cortana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trợ lý ảo thông minh kích hoạt bằng giộng nói và hỗ trợ tìm kiếm bằng giộng nói.</a:t>
            </a:r>
            <a:endParaRPr lang="en-US" sz="24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400"/>
              </a:spcAft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bảng thông báo mới, tăng trải nhiệm người dùng.</a:t>
            </a:r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400"/>
              </a:spcAft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Tích hợp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Internet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Explorer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</a:t>
            </a:r>
            <a:endParaRPr lang="vi-V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574712" y="5650620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HTC One M8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0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https://mobiforge.com/wp-content/themes/mobiforge/timeline/img/microsoft-lumia-950-x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558" y="1856179"/>
            <a:ext cx="3085724" cy="394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7" y="166135"/>
            <a:ext cx="567064" cy="56706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88471" y="449667"/>
            <a:ext cx="0" cy="6408333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83709" y="454429"/>
            <a:ext cx="333375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88472" y="14307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1300" y="399190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2008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1301" y="439201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302" y="479212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1303" y="519223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1304" y="559234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6445" y="599245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endParaRPr lang="en-US" sz="20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1305" y="639256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293" y="122289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1996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294" y="162300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1295" y="202311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296" y="242322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2001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1297" y="282333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2003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1298" y="322344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298" y="362355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288813" y="183317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88816" y="2228460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88816" y="263089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88816" y="3026179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89155" y="343099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89149" y="383104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88292" y="420410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88633" y="4606535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88636" y="500182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88636" y="540425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88636" y="57995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88975" y="620435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88969" y="660440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2550" y="166135"/>
            <a:ext cx="395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10 Mobile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19725" y="1224885"/>
            <a:ext cx="496642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Cung cấp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Universal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Windows Platform (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UWP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 phép tạo ra ứng dụng chạy đa nền tảng: máy tính, điện thoại di động và bảng điều khiển.</a:t>
            </a:r>
            <a:endParaRPr lang="en-US" sz="24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400"/>
              </a:spcAft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 đồng bộ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giữa các thiết bị. Một thông báo bị loại bỏ trên máy tính cũng sẽ bị loại bỏ trên điện thoại.</a:t>
            </a:r>
            <a:endParaRPr lang="vi-V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36193" y="5930963"/>
            <a:ext cx="3060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Microsoft Lumia 950 XL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74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joe Belfio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r="53690"/>
          <a:stretch/>
        </p:blipFill>
        <p:spPr bwMode="auto">
          <a:xfrm>
            <a:off x="7861471" y="1222894"/>
            <a:ext cx="3009900" cy="401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7" y="166135"/>
            <a:ext cx="567064" cy="56706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88471" y="449667"/>
            <a:ext cx="0" cy="6408333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83709" y="454429"/>
            <a:ext cx="333375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88472" y="14307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1300" y="399190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2008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1301" y="439201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302" y="479212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1303" y="519223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1304" y="559234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1305" y="599245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6445" y="639256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0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293" y="122289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1996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294" y="162300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1295" y="202311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296" y="242322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2001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1297" y="282333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2003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1298" y="322344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298" y="362355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288813" y="183317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88816" y="2228460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88816" y="263089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88816" y="3026179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89155" y="343099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89149" y="383104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88292" y="420410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88633" y="4606535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88636" y="500182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88636" y="540425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88636" y="57995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88975" y="620435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88969" y="660440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2550" y="166135"/>
            <a:ext cx="4143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Phone RIP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19725" y="1224885"/>
            <a:ext cx="496642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Joe Belfiore (phó chủ tịch tập đoàn Microsoft) xác nhận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ngừng phát triển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Phone.</a:t>
            </a:r>
          </a:p>
          <a:p>
            <a:pPr algn="just">
              <a:spcAft>
                <a:spcPts val="2400"/>
              </a:spcAft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 do bởi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doanh thu thấp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thiếu bên thứ ba phát triển ứng dụng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 nền tảng.</a:t>
            </a:r>
            <a:endParaRPr lang="vi-V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540714" y="5410718"/>
            <a:ext cx="165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Joe 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Belfiore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41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4477" y="4508991"/>
            <a:ext cx="88008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 nhân thất bại</a:t>
            </a:r>
            <a:endParaRPr lang="en-US" sz="66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74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5025" y="345023"/>
            <a:ext cx="4347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 nhân thất bại</a:t>
            </a:r>
            <a:endParaRPr lang="en-US" sz="32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65" y="353878"/>
            <a:ext cx="567064" cy="56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497" y="1391463"/>
            <a:ext cx="3532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q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Nghèo nàn tính năng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497" y="4812092"/>
            <a:ext cx="65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q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1497" y="3275590"/>
            <a:ext cx="3516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q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Thiếu thốn ứng dụng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5025" y="1853128"/>
            <a:ext cx="105964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§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Windows Phone 7 kế thừa Windows CE còn chưa hoàn thiện</a:t>
            </a:r>
          </a:p>
          <a:p>
            <a:pPr marL="465138" indent="-465138">
              <a:buFont typeface="Wingdings" panose="05000000000000000000" pitchFamily="2" charset="2"/>
              <a:buChar char="§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Windows Phone 8 chỉ tập trung thay thế nhân OS, không chú ý tính năng</a:t>
            </a:r>
          </a:p>
          <a:p>
            <a:pPr marL="465138" indent="-465138">
              <a:buFont typeface="Wingdings" panose="05000000000000000000" pitchFamily="2" charset="2"/>
              <a:buChar char="§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10 Mobile không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hỗ trợ mạng CDMA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5025" y="3737255"/>
            <a:ext cx="9761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§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Bắt các công ty phần cứng trả tiền bản quyền phần mềm cho hãng</a:t>
            </a:r>
          </a:p>
          <a:p>
            <a:pPr marL="465138" indent="-465138">
              <a:buFont typeface="Wingdings" panose="05000000000000000000" pitchFamily="2" charset="2"/>
              <a:buChar char="§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Không có nhiều bên thứ ba phát triển ứng dụng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1497" y="4812092"/>
            <a:ext cx="5138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q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Hệ quả của chiến lược phát triển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5025" y="5273757"/>
            <a:ext cx="103624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§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Thiết bị Windows Phone 7 không thể nâng cấp lên Windows Phone 8</a:t>
            </a:r>
          </a:p>
          <a:p>
            <a:pPr marL="465138" indent="-465138">
              <a:buFont typeface="Wingdings" panose="05000000000000000000" pitchFamily="2" charset="2"/>
              <a:buChar char="§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Thiết bị Windows Phone 8 không thể nâng cấp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lên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Windows 10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Mobile </a:t>
            </a:r>
          </a:p>
          <a:p>
            <a:pPr marL="465138" indent="-465138">
              <a:buFont typeface="Wingdings" panose="05000000000000000000" pitchFamily="2" charset="2"/>
              <a:buChar char="§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Bỏ rơi người dùng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39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5025" y="345023"/>
            <a:ext cx="1709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lục</a:t>
            </a:r>
            <a:endParaRPr lang="en-US" sz="32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5248" y="1911210"/>
            <a:ext cx="2781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Lịch sử phát triển</a:t>
            </a:r>
            <a:endParaRPr lang="en-US" sz="24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915029" y="1935608"/>
            <a:ext cx="423863" cy="423863"/>
          </a:xfrm>
          <a:prstGeom prst="ellipse">
            <a:avLst/>
          </a:prstGeom>
          <a:solidFill>
            <a:srgbClr val="14408A"/>
          </a:solidFill>
          <a:ln>
            <a:solidFill>
              <a:srgbClr val="144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45248" y="2800389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 nhân thất bại</a:t>
            </a:r>
            <a:endParaRPr lang="en-US" sz="24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915029" y="2824787"/>
            <a:ext cx="423863" cy="423863"/>
          </a:xfrm>
          <a:prstGeom prst="ellipse">
            <a:avLst/>
          </a:prstGeom>
          <a:solidFill>
            <a:srgbClr val="14408A"/>
          </a:solidFill>
          <a:ln>
            <a:solidFill>
              <a:srgbClr val="144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45248" y="3689567"/>
            <a:ext cx="5064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Bắt đầu lập trình Windows Phone</a:t>
            </a:r>
            <a:endParaRPr lang="en-US" sz="24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915029" y="3713965"/>
            <a:ext cx="423863" cy="423863"/>
          </a:xfrm>
          <a:prstGeom prst="ellipse">
            <a:avLst/>
          </a:prstGeom>
          <a:solidFill>
            <a:srgbClr val="14408A"/>
          </a:solidFill>
          <a:ln>
            <a:solidFill>
              <a:srgbClr val="144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65" y="353878"/>
            <a:ext cx="567064" cy="56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7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5611"/>
            <a:ext cx="9944099" cy="17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9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5025" y="345023"/>
            <a:ext cx="466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Phone 8 SDK</a:t>
            </a:r>
            <a:endParaRPr lang="en-US" sz="32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65" y="353878"/>
            <a:ext cx="567064" cy="56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497" y="1739088"/>
            <a:ext cx="4056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q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Yêu cầu đối với máy tính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1497" y="4812092"/>
            <a:ext cx="11325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q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Link download: </a:t>
            </a:r>
            <a:r>
              <a:rPr lang="en-US" sz="2400">
                <a:hlinkClick r:id="rId3"/>
              </a:rPr>
              <a:t>https://www.microsoft.com/en-us/download/details.aspx?id=35471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1497" y="3275590"/>
            <a:ext cx="4213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q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Yêu cầu đối với điện thoại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5025" y="2200753"/>
            <a:ext cx="5444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§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Windows 8 Pro 64bit hoặc cao hơn</a:t>
            </a:r>
          </a:p>
          <a:p>
            <a:pPr marL="465138" indent="-465138">
              <a:buFont typeface="Wingdings" panose="05000000000000000000" pitchFamily="2" charset="2"/>
              <a:buChar char="§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Hỗ trợ Hyper V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5025" y="3737255"/>
            <a:ext cx="60631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§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Máy cài sẵn Windows Phone 8</a:t>
            </a:r>
          </a:p>
          <a:p>
            <a:pPr marL="465138" indent="-465138">
              <a:buFont typeface="Wingdings" panose="05000000000000000000" pitchFamily="2" charset="2"/>
              <a:buChar char="§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Không có yêu cầu bắt buộc về cấu hình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5025" y="5273757"/>
            <a:ext cx="3376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§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WPexpress_full.exe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074" y="5336733"/>
            <a:ext cx="327876" cy="3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2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5025" y="345023"/>
            <a:ext cx="466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Phone 8 SDK</a:t>
            </a:r>
            <a:endParaRPr lang="en-US" sz="32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65" y="353878"/>
            <a:ext cx="567064" cy="5670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1497" y="1739088"/>
            <a:ext cx="4917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q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Cài đặt Windows Phone 8 SDK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972" y="920942"/>
            <a:ext cx="4063792" cy="459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9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72" y="920942"/>
            <a:ext cx="4063792" cy="56893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5025" y="345023"/>
            <a:ext cx="466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Phone 8 SDK</a:t>
            </a:r>
            <a:endParaRPr lang="en-US" sz="32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65" y="353878"/>
            <a:ext cx="567064" cy="5670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1497" y="1739088"/>
            <a:ext cx="4917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q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Cài đặt Windows Phone 8 SDK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84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72" y="920942"/>
            <a:ext cx="4063792" cy="56893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5025" y="345023"/>
            <a:ext cx="466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Phone 8 SDK</a:t>
            </a:r>
            <a:endParaRPr lang="en-US" sz="32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65" y="353878"/>
            <a:ext cx="567064" cy="5670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1497" y="1739088"/>
            <a:ext cx="4917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q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Cài đặt Windows Phone 8 SDK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7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72" y="920942"/>
            <a:ext cx="4063792" cy="56893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5025" y="345023"/>
            <a:ext cx="466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Phone 8 SDK</a:t>
            </a:r>
            <a:endParaRPr lang="en-US" sz="32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65" y="353878"/>
            <a:ext cx="567064" cy="5670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1497" y="1739088"/>
            <a:ext cx="4917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q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Cài đặt Windows Phone 8 SDK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18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5025" y="345023"/>
            <a:ext cx="6690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Bắt đầu lập trình Windows Phone</a:t>
            </a:r>
            <a:endParaRPr lang="en-US" sz="32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65" y="353878"/>
            <a:ext cx="567064" cy="56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497" y="1739088"/>
            <a:ext cx="3765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5138" indent="-465138">
              <a:buFont typeface="Wingdings" panose="05000000000000000000" pitchFamily="2" charset="2"/>
              <a:buChar char="q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Công cụ: Visual Studio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visual studio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031" y="3010043"/>
            <a:ext cx="4488997" cy="223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60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4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6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0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4477" y="4508991"/>
            <a:ext cx="73420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Lịch sử phát triển</a:t>
            </a:r>
            <a:endParaRPr lang="en-US" sz="66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3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0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0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6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2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7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767" y="1262600"/>
            <a:ext cx="4140478" cy="48774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025" y="345023"/>
            <a:ext cx="3350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Cấu trúc Project</a:t>
            </a:r>
            <a:endParaRPr lang="en-US" sz="32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65" y="353878"/>
            <a:ext cx="567064" cy="56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437" y="1262600"/>
            <a:ext cx="3285110" cy="48774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5125" y="6243369"/>
            <a:ext cx="2163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Windows Phone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02551" y="6243369"/>
            <a:ext cx="116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15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080051" y="6292454"/>
            <a:ext cx="2895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20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39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obiforge.com/wp-content/themes/mobiforge/timeline/img/hp-320l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576" y="1702045"/>
            <a:ext cx="4729883" cy="370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7" y="166135"/>
            <a:ext cx="567064" cy="56706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88471" y="449667"/>
            <a:ext cx="0" cy="6408333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83709" y="454429"/>
            <a:ext cx="333375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88472" y="14307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1300" y="399190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2008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1301" y="439201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302" y="479212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1303" y="519223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1304" y="559234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1305" y="599245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1305" y="639256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6433" y="122289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1996</a:t>
            </a:r>
            <a:endParaRPr lang="en-US" sz="20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294" y="162300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1295" y="202311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296" y="242322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2001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1297" y="282333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2003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1298" y="322344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298" y="362355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288813" y="183317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88816" y="2228460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88816" y="263089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88816" y="3026179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89155" y="343099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89149" y="383104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88292" y="420410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88633" y="4606535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88636" y="500182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88636" y="540425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88636" y="57995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88975" y="620435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88969" y="660440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362550" y="166135"/>
            <a:ext cx="3347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CE 1.0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614182" y="5524715"/>
            <a:ext cx="1364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HP 320LX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19725" y="1224885"/>
            <a:ext cx="496642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Ra mắt bởi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Bill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Gates.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400"/>
              </a:spcAft>
            </a:pP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từ đầu, độc lập với phát triển hệ điều hành trên 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máy </a:t>
            </a:r>
            <a:r>
              <a:rPr lang="vi-V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23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obiforge.com/wp-content/themes/mobiforge/timeline/img/jornada-8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034" y="1623004"/>
            <a:ext cx="5012968" cy="356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7" y="166135"/>
            <a:ext cx="567064" cy="56706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88471" y="449667"/>
            <a:ext cx="0" cy="6408333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83709" y="454429"/>
            <a:ext cx="333375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88472" y="14307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1300" y="399190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2008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1301" y="439201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302" y="479212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1303" y="519223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1304" y="559234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1305" y="599245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1305" y="639256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293" y="122289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1996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6434" y="162300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0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1295" y="202311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296" y="242322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2001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1297" y="282333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2003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1298" y="322344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298" y="362355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288813" y="183317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88816" y="2228460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88816" y="263089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88816" y="3026179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89155" y="343099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89149" y="383104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88292" y="420410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88633" y="4606535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88636" y="500182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88636" y="540425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88636" y="57995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88975" y="620435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88969" y="660440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2550" y="166135"/>
            <a:ext cx="3347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CE 2.0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243890" y="5315225"/>
            <a:ext cx="210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HP Jornada 820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619725" y="1224885"/>
            <a:ext cx="49664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Module hoá hệ 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điều </a:t>
            </a:r>
            <a:r>
              <a:rPr lang="vi-V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400"/>
              </a:spcAft>
            </a:pP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Chạy được trên nhiều loại thiết bị: xe hơi, máy chơi game, thiết bị 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nhà </a:t>
            </a:r>
            <a:r>
              <a:rPr lang="vi-V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bếp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2400"/>
              </a:spcAft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Hỗ trợ màn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hình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màu VGA.</a:t>
            </a:r>
          </a:p>
          <a:p>
            <a:pPr algn="just">
              <a:spcAft>
                <a:spcPts val="2400"/>
              </a:spcAft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Hỗ trợ kết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nối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mạng.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06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https://mobiforge.com/wp-content/themes/mobiforge/timeline/img/ipaq-h310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0" t="10852" r="17880" b="10214"/>
          <a:stretch/>
        </p:blipFill>
        <p:spPr bwMode="auto">
          <a:xfrm>
            <a:off x="7786972" y="1096283"/>
            <a:ext cx="3019089" cy="465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7" y="166135"/>
            <a:ext cx="567064" cy="56706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88471" y="449667"/>
            <a:ext cx="0" cy="6408333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83709" y="454429"/>
            <a:ext cx="333375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88472" y="14307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1300" y="399190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2008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1301" y="439201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302" y="479212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1303" y="519223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1304" y="559234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1305" y="599245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1305" y="639256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293" y="122289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1996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294" y="162300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6435" y="202311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endParaRPr lang="en-US" sz="20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296" y="242322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2001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1297" y="282333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2003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1298" y="322344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298" y="362355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288813" y="183317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88816" y="2228460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88816" y="263089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88816" y="3026179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89155" y="343099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89149" y="383104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88292" y="420410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88633" y="4606535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88636" y="500182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88636" y="540425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88636" y="57995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88975" y="620435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88969" y="660440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2550" y="166135"/>
            <a:ext cx="3347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Pocket PC 2000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19725" y="1224885"/>
            <a:ext cx="49664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Hỗ trợ duy nhất một độ phân 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giải </a:t>
            </a:r>
            <a:r>
              <a:rPr lang="vi-V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240x320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2400"/>
              </a:spcAft>
            </a:pP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Tích hợp bộ công cụ </a:t>
            </a:r>
            <a:r>
              <a:rPr lang="vi-V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Microsoft </a:t>
            </a:r>
            <a:r>
              <a:rPr lang="vi-V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Office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Pocket Word,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Pocket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Excel và Pocket Outlook.</a:t>
            </a:r>
          </a:p>
          <a:p>
            <a:pPr algn="just">
              <a:spcAft>
                <a:spcPts val="2400"/>
              </a:spcAft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Hỗ trợ 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nhận dạng chữ viết tay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khi viết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ghi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chú.</a:t>
            </a:r>
            <a:endParaRPr lang="vi-V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37714" y="5792403"/>
            <a:ext cx="2717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Compaq iPAQ H3100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96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https://mobiforge.com/wp-content/themes/mobiforge/timeline/img/dell-axim-x5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85" y="1301600"/>
            <a:ext cx="4676663" cy="424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7" y="166135"/>
            <a:ext cx="567064" cy="56706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88471" y="449667"/>
            <a:ext cx="0" cy="6408333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83709" y="454429"/>
            <a:ext cx="333375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88472" y="14307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1300" y="399190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2008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1301" y="439201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302" y="479212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1303" y="519223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1304" y="559234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1305" y="599245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1305" y="639256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293" y="122289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1996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294" y="162300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1295" y="202311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6436" y="242322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2001</a:t>
            </a:r>
            <a:endParaRPr lang="en-US" sz="20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1297" y="282333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2003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1298" y="322344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298" y="362355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288813" y="183317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88816" y="2228460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88816" y="263089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88816" y="3026179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89155" y="343099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89149" y="383104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88292" y="420410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88633" y="4606535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88636" y="500182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88636" y="540425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88636" y="57995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88975" y="620435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88969" y="660440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2550" y="166135"/>
            <a:ext cx="3347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Pocket PC 2002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433074" y="5599841"/>
            <a:ext cx="1726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Dell Axim X5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19725" y="1224885"/>
            <a:ext cx="4966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tương tự 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Windows </a:t>
            </a:r>
            <a:r>
              <a:rPr lang="vi-V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XP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0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7" y="166135"/>
            <a:ext cx="567064" cy="56706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88471" y="449667"/>
            <a:ext cx="0" cy="6408333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83709" y="454429"/>
            <a:ext cx="333375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88472" y="14307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1300" y="399190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2008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1301" y="439201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302" y="479212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1303" y="519223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1304" y="559234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1305" y="599245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1305" y="639256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293" y="122289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1996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294" y="162300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1295" y="202311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296" y="242322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2001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6437" y="282333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2003</a:t>
            </a:r>
            <a:endParaRPr lang="en-US" sz="20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1298" y="322344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298" y="362355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288813" y="183317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88816" y="2228460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88816" y="263089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88816" y="3026179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89155" y="343099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89149" y="383104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88292" y="420410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88633" y="4606535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88636" y="500182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88636" y="540425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88636" y="57995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88975" y="620435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88969" y="660440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2550" y="166135"/>
            <a:ext cx="4414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Mobile 2003</a:t>
            </a:r>
          </a:p>
        </p:txBody>
      </p:sp>
      <p:pic>
        <p:nvPicPr>
          <p:cNvPr id="5122" name="Picture 2" descr="https://mobiforge.com/wp-content/themes/mobiforge/timeline/img/o2-xda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357" y="1049742"/>
            <a:ext cx="33623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8625438" y="5855784"/>
            <a:ext cx="1342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O2 XDA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19725" y="1224885"/>
            <a:ext cx="496642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Gồm nhiều phiên bản: Pocket PC Premium, Professional, Smartphone và Pocket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PC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Phone.</a:t>
            </a:r>
          </a:p>
          <a:p>
            <a:pPr algn="just">
              <a:spcAft>
                <a:spcPts val="2400"/>
              </a:spcAft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Hỗ trợ VPN, SMS, cải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tiến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Wifi.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5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https://mobiforge.com/wp-content/themes/mobiforge/timeline/img/tre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283" y="1039258"/>
            <a:ext cx="2640474" cy="478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7" y="166135"/>
            <a:ext cx="567064" cy="56706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88471" y="449667"/>
            <a:ext cx="0" cy="6408333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83709" y="454429"/>
            <a:ext cx="333375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88472" y="14307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1300" y="399190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2008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1301" y="439201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302" y="479212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1303" y="519223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1304" y="559234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1305" y="599245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1305" y="6392568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1293" y="122289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1996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294" y="162300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1295" y="202311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296" y="242322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2001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1297" y="282333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2003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6438" y="322344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2005</a:t>
            </a:r>
            <a:endParaRPr lang="en-US" sz="2000" b="1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298" y="3623554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  <a:endParaRPr lang="en-US" sz="2000">
              <a:solidFill>
                <a:srgbClr val="14408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288813" y="183317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88816" y="2228460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88816" y="263089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88816" y="3026179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89155" y="343099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89149" y="383104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88292" y="420410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88633" y="4606535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88636" y="5001822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88636" y="5404253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288636" y="5799541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88975" y="620435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288969" y="6604404"/>
            <a:ext cx="147297" cy="0"/>
          </a:xfrm>
          <a:prstGeom prst="line">
            <a:avLst/>
          </a:prstGeom>
          <a:ln w="28575">
            <a:solidFill>
              <a:srgbClr val="1440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362550" y="166135"/>
            <a:ext cx="4073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14408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Mobile 5.0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271111" y="5952416"/>
            <a:ext cx="2050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Palm Treo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750v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19725" y="1224885"/>
            <a:ext cx="4966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Sử dụng kiến trúc bộ nhớ mới: RAM được sử dụng để chạy chương trình, không dùng để lưu trữ, dữ liệu không bị mất khi mất 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vi-V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24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1087</Words>
  <Application>Microsoft Office PowerPoint</Application>
  <PresentationFormat>Widescreen</PresentationFormat>
  <Paragraphs>319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Franklin Gothic Demi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Hung-pc</dc:creator>
  <cp:lastModifiedBy>Hung-pc</cp:lastModifiedBy>
  <cp:revision>129</cp:revision>
  <dcterms:created xsi:type="dcterms:W3CDTF">2019-05-13T07:45:33Z</dcterms:created>
  <dcterms:modified xsi:type="dcterms:W3CDTF">2019-05-14T00:04:31Z</dcterms:modified>
</cp:coreProperties>
</file>